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2023 – 2024</a:t>
            </a:r>
          </a:p>
          <a:p>
            <a:pPr algn="ctr"/>
            <a:r>
              <a:rPr lang="fr-FR" sz="4800" dirty="0"/>
              <a:t>Manche 1 – Niveau 4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20167" y="2179266"/>
            <a:ext cx="5551665" cy="2499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3600" dirty="0"/>
              <a:t>L’école comporte 128 élèves.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La moitié sont des filles.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y a-t-il de garçons ?</a:t>
            </a:r>
            <a:endParaRPr lang="fr-FR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449354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912251" y="2179266"/>
            <a:ext cx="6367498" cy="2499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3600" dirty="0"/>
              <a:t>La classe comporte 28 élèves.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Le quart a des lunettes.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n’ont pas de lunettes ?</a:t>
            </a:r>
            <a:endParaRPr lang="fr-FR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294331" y="2179266"/>
            <a:ext cx="7603337" cy="2499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3600" dirty="0"/>
              <a:t>La classe comporte 24 élèves.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Les deux tiers rentrent chez eux le midi.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mangent à la cantine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119445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391641" y="1763768"/>
            <a:ext cx="7408718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La classe comporte 28 élèves.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La moitié a les cheveux bruns, le quart a les cheveux blonds.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Combien ne sont ni blonds, ni bruns ?</a:t>
            </a:r>
            <a:endParaRPr lang="fr-FR" sz="138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519393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264123" y="1763768"/>
            <a:ext cx="7663754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3600" dirty="0" err="1"/>
              <a:t>Eya</a:t>
            </a:r>
            <a:r>
              <a:rPr lang="fr-FR" sz="3600" dirty="0"/>
              <a:t> a 11 ans.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Son père a 29 ans de plus.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Sa mère a 5 ans de moins que son père.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Quel âge a la mère d’</a:t>
            </a:r>
            <a:r>
              <a:rPr lang="fr-FR" sz="3600" dirty="0" err="1"/>
              <a:t>Eya</a:t>
            </a:r>
            <a:r>
              <a:rPr lang="fr-FR" sz="3600" dirty="0"/>
              <a:t>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778861" y="2594765"/>
            <a:ext cx="6634277" cy="166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3600" dirty="0"/>
              <a:t>Jules a 24€ et Lise a 5€ de moins.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ont-ils d’argent en tout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105337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101588" y="2179266"/>
            <a:ext cx="9988824" cy="2499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3600" dirty="0"/>
              <a:t>Antoine court 13 km, Louise 2 km de plus qu’Antoine et Hicham 3 km de moins que Louise.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de kilomètres courent-ils en tout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183327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74294" y="2179266"/>
            <a:ext cx="11443412" cy="2499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Trois verres contiennent de l’eau : le premier 33cL, le second 10cL de moins et le troisième 7 </a:t>
            </a:r>
            <a:r>
              <a:rPr lang="fr-FR" sz="3600" dirty="0" err="1"/>
              <a:t>cL</a:t>
            </a:r>
            <a:r>
              <a:rPr lang="fr-FR" sz="3600" dirty="0"/>
              <a:t> de plus que le premier.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Combien de centilitres contiennent les trois verres ?</a:t>
            </a:r>
            <a:endParaRPr lang="fr-FR" sz="413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42033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249</Words>
  <Application>Microsoft Office PowerPoint</Application>
  <PresentationFormat>Grand écran</PresentationFormat>
  <Paragraphs>35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8</cp:revision>
  <dcterms:created xsi:type="dcterms:W3CDTF">2023-11-24T11:21:07Z</dcterms:created>
  <dcterms:modified xsi:type="dcterms:W3CDTF">2023-11-24T14:52:58Z</dcterms:modified>
</cp:coreProperties>
</file>