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6" r:id="rId7"/>
    <p:sldId id="267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2023 – 2024</a:t>
            </a:r>
          </a:p>
          <a:p>
            <a:pPr algn="ctr"/>
            <a:r>
              <a:rPr lang="fr-FR" sz="4800" dirty="0"/>
              <a:t>Manche 1 – Niveau 3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40164" y="932771"/>
            <a:ext cx="11511672" cy="4992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fr-FR" sz="3600" b="1" u="sng" dirty="0"/>
              <a:t>BCD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La BCD de l’école a été inaugurée en 2020.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A la fin de l’année 2022, il y avait 2000 livres dans la BCD.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La moitié de ces livres ont été achetés en 2021 et le quart en 2022.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Combien y avait-il de livres lors de l’inauguration de la BCD ?</a:t>
            </a:r>
            <a:endParaRPr lang="fr-FR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183327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74294" y="932771"/>
            <a:ext cx="11443412" cy="4992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b="1" u="sng" dirty="0"/>
              <a:t>BCD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La BCD de l’école a été inaugurée en 2020.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A la fin de l’année 2022, il y avait 1200 livres dans la BCD.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La moitié de ces livres ont été achetés en 2021 et le quart en 2022.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Combien y avait-il de livres lors de l’inauguration de la BCD ?</a:t>
            </a:r>
            <a:endParaRPr lang="fr-FR" sz="166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4203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315666" y="1763768"/>
            <a:ext cx="9560668" cy="333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3600" dirty="0"/>
              <a:t>Dans une salle de 200 places, la moitié des places sont occupées par des adultes et il y a deux fois moins d’enfants.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Combien reste-t-il de places libres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449354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330257" y="1763768"/>
            <a:ext cx="9531485" cy="333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3600" dirty="0"/>
              <a:t>Dans une salle de 400 places, le quart des places sont occupées par des adultes et il y a deux fois plus d’enfants.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Combien reste-t-il de places libres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91577" y="420163"/>
            <a:ext cx="10808846" cy="6017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fr-FR" sz="3600" b="1" i="1" u="sng" dirty="0"/>
              <a:t>Basket</a:t>
            </a:r>
          </a:p>
          <a:p>
            <a:pPr fontAlgn="base">
              <a:lnSpc>
                <a:spcPct val="150000"/>
              </a:lnSpc>
            </a:pPr>
            <a:r>
              <a:rPr lang="fr-FR" sz="3200" dirty="0"/>
              <a:t>4 joueurs de l’équipe de Los Angeles ont marqué les 120 points lors de leur match contre New York :</a:t>
            </a:r>
          </a:p>
          <a:p>
            <a:pPr fontAlgn="base">
              <a:lnSpc>
                <a:spcPct val="150000"/>
              </a:lnSpc>
            </a:pPr>
            <a:r>
              <a:rPr lang="fr-FR" sz="3200" dirty="0"/>
              <a:t>Ali a marqué la moitié des points.</a:t>
            </a:r>
          </a:p>
          <a:p>
            <a:pPr fontAlgn="base">
              <a:lnSpc>
                <a:spcPct val="150000"/>
              </a:lnSpc>
            </a:pPr>
            <a:r>
              <a:rPr lang="fr-FR" sz="3200" dirty="0"/>
              <a:t>Ben a marqué 20 points.</a:t>
            </a:r>
          </a:p>
          <a:p>
            <a:pPr fontAlgn="base">
              <a:lnSpc>
                <a:spcPct val="150000"/>
              </a:lnSpc>
            </a:pPr>
            <a:r>
              <a:rPr lang="fr-FR" sz="3200" dirty="0"/>
              <a:t>Charles a marqué la moitié de Ben.</a:t>
            </a:r>
          </a:p>
          <a:p>
            <a:pPr fontAlgn="base">
              <a:lnSpc>
                <a:spcPct val="150000"/>
              </a:lnSpc>
            </a:pPr>
            <a:r>
              <a:rPr lang="fr-FR" sz="3200" dirty="0"/>
              <a:t>Dan a marqué le reste des points.</a:t>
            </a:r>
          </a:p>
          <a:p>
            <a:pPr fontAlgn="base">
              <a:lnSpc>
                <a:spcPct val="150000"/>
              </a:lnSpc>
            </a:pPr>
            <a:r>
              <a:rPr lang="fr-FR" sz="3200" dirty="0"/>
              <a:t>Combien Dan a-t-il marqué de points ?</a:t>
            </a:r>
            <a:endParaRPr lang="fr-FR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119445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783560" y="835662"/>
            <a:ext cx="10624879" cy="5186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200" b="1" u="sng" dirty="0"/>
              <a:t>Basket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3 joueurs de l’équipe de Los Angeles ont marqué les 120 points lors de leur match contre New York :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Ali a marqué le quart des points.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Ben a marqué deux fois plus de points qu’Ali.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Dan a marqué le reste des points.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Combien Dan a-t-il marqué de points 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519393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783560" y="1763768"/>
            <a:ext cx="10624879" cy="333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3600" dirty="0"/>
              <a:t>Une corbeille remplie avec 2 sortes de fruits pèse 1 kg.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Les bananes pèsent 500 g.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Les oranges pèsent la moitié de la masse des bananes.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Combien pèse la corbeille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24988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783560" y="1348270"/>
            <a:ext cx="10624879" cy="4161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Ce matin, Noé a dépensé 100 € pour s’acheter un jean, une chemise et une casquette.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Son jean a coûté 60 €.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Sa chemise a coûté le tiers de son jean.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Combien a coûté sa casquette ?</a:t>
            </a:r>
            <a:endParaRPr lang="fr-FR" sz="138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569339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79234" y="1348270"/>
            <a:ext cx="11433531" cy="4161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3600" dirty="0"/>
              <a:t>Damien entre dans un magasin et dépense la moitié de son argent pour un jeu vidéo, et encore 12 Euros pour des crayons de couleur.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Il sort avec 8 Euros.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Avec combien d’argent Damien est-il entré dans le magasin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116213" y="1348270"/>
            <a:ext cx="5959574" cy="4161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Léo avait des billes.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Il en a perdu la moitié.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Puis, il a encore perdu 7 billes.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Maintenant Léo a 3 billes.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Combien de billes avait Léo ?</a:t>
            </a:r>
            <a:endParaRPr lang="fr-FR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1053376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497</Words>
  <Application>Microsoft Office PowerPoint</Application>
  <PresentationFormat>Grand écran</PresentationFormat>
  <Paragraphs>58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6</cp:revision>
  <dcterms:created xsi:type="dcterms:W3CDTF">2023-11-24T11:21:07Z</dcterms:created>
  <dcterms:modified xsi:type="dcterms:W3CDTF">2023-11-24T13:00:36Z</dcterms:modified>
</cp:coreProperties>
</file>