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59" r:id="rId5"/>
    <p:sldId id="267" r:id="rId6"/>
    <p:sldId id="260" r:id="rId7"/>
    <p:sldId id="268" r:id="rId8"/>
    <p:sldId id="261" r:id="rId9"/>
    <p:sldId id="269" r:id="rId10"/>
    <p:sldId id="262" r:id="rId11"/>
    <p:sldId id="270" r:id="rId12"/>
    <p:sldId id="263" r:id="rId13"/>
    <p:sldId id="271" r:id="rId14"/>
    <p:sldId id="264" r:id="rId15"/>
    <p:sldId id="272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1 – Niveau 2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2239" y="1763768"/>
            <a:ext cx="9107521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billes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Luc a 25 billes.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Sami en a 37.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billes Sami a-t-il de plus que Luc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A2DB6-C68C-4C57-A6A0-D920608F62FC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2239" y="1763768"/>
            <a:ext cx="9107521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billes</a:t>
            </a:r>
          </a:p>
          <a:p>
            <a:pPr fontAlgn="base">
              <a:lnSpc>
                <a:spcPct val="150000"/>
              </a:lnSpc>
            </a:pPr>
            <a:r>
              <a:rPr lang="fr-FR" sz="3600" dirty="0" err="1"/>
              <a:t>Evan</a:t>
            </a:r>
            <a:r>
              <a:rPr lang="fr-FR" sz="3600" dirty="0"/>
              <a:t> a 59 billes.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Timéo en a 78.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billes Timéo a-t-il de plus </a:t>
            </a:r>
            <a:r>
              <a:rPr lang="fr-FR" sz="3600" dirty="0" err="1"/>
              <a:t>qu’Evan</a:t>
            </a:r>
            <a:r>
              <a:rPr lang="fr-FR" sz="3600" dirty="0"/>
              <a:t>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54AC8A-784E-496B-B3CE-4AB8B33235F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733982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59825" y="1763768"/>
            <a:ext cx="787234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figurines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Chloé a 28 figurines.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Ambre en a 13.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Ambre a … figurines de moins que Chloé.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DA7B763-4515-417C-9D84-79AAABE7E961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105337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59825" y="1763768"/>
            <a:ext cx="787234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figurines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Lily a 153 figurines.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Aymen en a 90.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Aymen a … figurines de moins que Lily.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E4108AD-20AE-412F-8F26-9A7611891843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880494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335360" y="1763768"/>
            <a:ext cx="7521280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autocollants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Sarah a 31 autocollants.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Alice en a 15.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Sarah a … autocollants de plus qu’Alice.</a:t>
            </a:r>
            <a:endParaRPr lang="fr-FR" sz="40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47A7554-4830-46EE-A50B-B3DF6B1304A1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183327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086745" y="1763768"/>
            <a:ext cx="801850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autocollants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Noé a 162 autocollants.</a:t>
            </a:r>
          </a:p>
          <a:p>
            <a:pPr fontAlgn="base">
              <a:lnSpc>
                <a:spcPct val="150000"/>
              </a:lnSpc>
            </a:pPr>
            <a:r>
              <a:rPr lang="fr-FR" sz="3600" dirty="0" err="1"/>
              <a:t>Catleen</a:t>
            </a:r>
            <a:r>
              <a:rPr lang="fr-FR" sz="3600" dirty="0"/>
              <a:t> en a 80.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Noé a … autocollants de plus que </a:t>
            </a:r>
            <a:r>
              <a:rPr lang="fr-FR" sz="3600" dirty="0" err="1"/>
              <a:t>Catleen</a:t>
            </a:r>
            <a:r>
              <a:rPr lang="fr-FR" sz="3600" dirty="0"/>
              <a:t>.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3C0EF1-A395-4FE7-A386-4E500E3079C1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369927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449" y="1348270"/>
            <a:ext cx="10531101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 bus</a:t>
            </a:r>
            <a:endParaRPr lang="fr-FR" sz="3600" dirty="0"/>
          </a:p>
          <a:p>
            <a:pPr fontAlgn="base">
              <a:lnSpc>
                <a:spcPct val="150000"/>
              </a:lnSpc>
            </a:pPr>
            <a:r>
              <a:rPr lang="fr-FR" sz="3600" dirty="0"/>
              <a:t>Il y a déjà 10 personnes dans le bus.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premier arrêt, 35 personnes montent.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deuxième arrêt, 15 personnes descendent.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personnes y a-t-il maintenant dans le bus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0449" y="1348270"/>
            <a:ext cx="10531101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 bus</a:t>
            </a:r>
            <a:endParaRPr lang="fr-FR" sz="3600" dirty="0"/>
          </a:p>
          <a:p>
            <a:pPr fontAlgn="base">
              <a:lnSpc>
                <a:spcPct val="150000"/>
              </a:lnSpc>
            </a:pPr>
            <a:r>
              <a:rPr lang="fr-FR" sz="3600" dirty="0"/>
              <a:t>Il y a déjà 17 personnes dans le bus.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premier arrêt, 33 personnes montent.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deuxième arrêt, 26 personnes descendent.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personnes y a-t-il maintenant dans le bus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21318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25778" y="1348270"/>
            <a:ext cx="10740444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 train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Il y a déjà 21 personnes dans le train.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premier arrêt, 19 personnes montent.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deuxième arrêt, 11 personnes descendent.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personnes y a-t-il maintenant dans le train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270145E-E361-4C04-B548-B106BF08EEAF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25778" y="1348270"/>
            <a:ext cx="10740444" cy="41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 train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Il y a déjà 288 personnes dans le train.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premier arrêt, 112 personnes montent.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deuxième arrêt, 150 personnes descendent.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personnes y a-t-il maintenant dans le train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DAF10AE-D41A-4F75-A90E-41883E88CD29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93614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99515" y="1763768"/>
            <a:ext cx="959296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billes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début de la récréation, Jena a 12 billes.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Elle joue et perd 7 billes puis elle en gagne 9.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billes a-t-elle à la fin de la récréation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9947674-ABC6-4288-AD30-2DA2FB64D0A0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99515" y="1763768"/>
            <a:ext cx="9592969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fr-FR" sz="3600" b="1" u="sng" dirty="0"/>
              <a:t>Les billes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Au début de la récréation, Benjamin a 29 billes.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Il joue et perd 15 billes puis il en gagne 17.</a:t>
            </a:r>
          </a:p>
          <a:p>
            <a:pPr fontAlgn="base">
              <a:lnSpc>
                <a:spcPct val="150000"/>
              </a:lnSpc>
            </a:pPr>
            <a:r>
              <a:rPr lang="fr-FR" sz="3600" dirty="0"/>
              <a:t>Combien de billes a-t-il à la fin de la récréation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27DECB4-FBF8-46C4-9DEB-78845E417733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160521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81667" y="1763768"/>
            <a:ext cx="9828665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b="1" u="sng" dirty="0"/>
              <a:t>Les cartes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Au début de la récréation, </a:t>
            </a:r>
            <a:r>
              <a:rPr lang="fr-FR" sz="3600" dirty="0" err="1"/>
              <a:t>Esma</a:t>
            </a:r>
            <a:r>
              <a:rPr lang="fr-FR" sz="3600" dirty="0"/>
              <a:t> a 14 cartes.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Elle joue et perd 7 cartes puis elle en gagne 14.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de cartes a-t-elle à la fin de la récréation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576F031-249F-4876-BACF-83C190C5F881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81667" y="1763768"/>
            <a:ext cx="9828665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b="1" u="sng" dirty="0"/>
              <a:t>Les cartes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Au début de la récréation, Tim a 18 cartes.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Il joue et perd 9 cartes puis il en gagne 18.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Combien de cartes a-t-il à la fin de la récréation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72925D-B114-499E-BBBD-0E63C839A569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55964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508</Words>
  <Application>Microsoft Office PowerPoint</Application>
  <PresentationFormat>Grand écran</PresentationFormat>
  <Paragraphs>93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7</cp:revision>
  <dcterms:created xsi:type="dcterms:W3CDTF">2023-11-24T11:21:07Z</dcterms:created>
  <dcterms:modified xsi:type="dcterms:W3CDTF">2023-11-24T12:49:38Z</dcterms:modified>
</cp:coreProperties>
</file>